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8" r:id="rId3"/>
    <p:sldId id="257" r:id="rId4"/>
    <p:sldId id="258" r:id="rId5"/>
    <p:sldId id="259" r:id="rId6"/>
    <p:sldId id="287" r:id="rId7"/>
    <p:sldId id="260" r:id="rId8"/>
    <p:sldId id="261" r:id="rId9"/>
    <p:sldId id="263" r:id="rId10"/>
    <p:sldId id="262" r:id="rId11"/>
    <p:sldId id="286" r:id="rId12"/>
    <p:sldId id="283" r:id="rId13"/>
    <p:sldId id="265" r:id="rId14"/>
    <p:sldId id="266" r:id="rId15"/>
    <p:sldId id="268" r:id="rId16"/>
    <p:sldId id="273" r:id="rId17"/>
    <p:sldId id="267" r:id="rId18"/>
    <p:sldId id="269" r:id="rId19"/>
    <p:sldId id="270" r:id="rId20"/>
    <p:sldId id="271" r:id="rId21"/>
    <p:sldId id="272" r:id="rId22"/>
    <p:sldId id="274" r:id="rId23"/>
    <p:sldId id="275" r:id="rId24"/>
    <p:sldId id="276" r:id="rId25"/>
    <p:sldId id="277" r:id="rId26"/>
    <p:sldId id="281" r:id="rId27"/>
    <p:sldId id="280" r:id="rId28"/>
    <p:sldId id="282" r:id="rId29"/>
    <p:sldId id="285" r:id="rId30"/>
    <p:sldId id="284" r:id="rId31"/>
    <p:sldId id="279" r:id="rId32"/>
    <p:sldId id="289" r:id="rId33"/>
    <p:sldId id="278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4AFE7-226E-4C76-A8E8-E23CA8335CC2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CCE8E-5E84-4267-8D59-68DC119D29FC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037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083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064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362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062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484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790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297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6016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820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003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0081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C03B0-463E-4B4C-B871-A789CB999C38}" type="datetimeFigureOut">
              <a:rPr lang="fr-CA" smtClean="0"/>
              <a:t>2019-04-25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A7AA1-8892-400B-A857-2FC5F158CB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47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CA" b="1" dirty="0"/>
              <a:t>Convergence sur l’environnement et les inégalités sociales. </a:t>
            </a:r>
            <a:endParaRPr lang="fr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307389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CA" b="1" dirty="0"/>
              <a:t>Comment les organismes communautaires peuvent s’impliquer dans la lutte contre les changements climatiques ? </a:t>
            </a:r>
            <a:endParaRPr lang="fr-CA" b="1" dirty="0" smtClean="0"/>
          </a:p>
          <a:p>
            <a:r>
              <a:rPr lang="fr-CA" sz="1800" b="1" dirty="0" smtClean="0"/>
              <a:t>Louise Morand,</a:t>
            </a:r>
          </a:p>
          <a:p>
            <a:r>
              <a:rPr lang="fr-CA" sz="1800" b="1" dirty="0" smtClean="0"/>
              <a:t> L’Assomption en transition</a:t>
            </a:r>
          </a:p>
          <a:p>
            <a:r>
              <a:rPr lang="fr-CA" sz="1800" b="1" dirty="0"/>
              <a:t>l</a:t>
            </a:r>
            <a:r>
              <a:rPr lang="fr-CA" sz="1800" b="1" dirty="0" smtClean="0"/>
              <a:t>ouise.morand@mail.mcgill.ca</a:t>
            </a:r>
            <a:endParaRPr lang="fr-CA" sz="1800" dirty="0"/>
          </a:p>
        </p:txBody>
      </p:sp>
    </p:spTree>
    <p:extLst>
      <p:ext uri="{BB962C8B-B14F-4D97-AF65-F5344CB8AC3E}">
        <p14:creationId xmlns:p14="http://schemas.microsoft.com/office/powerpoint/2010/main" val="66401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9" y="190047"/>
            <a:ext cx="8640381" cy="647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1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5" y="361521"/>
            <a:ext cx="8440329" cy="61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4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Coalitions</a:t>
            </a:r>
            <a:endParaRPr lang="fr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1" y="194811"/>
            <a:ext cx="8545118" cy="64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42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Manifestations</a:t>
            </a:r>
            <a:br>
              <a:rPr lang="fr-CA" dirty="0" smtClean="0"/>
            </a:br>
            <a:r>
              <a:rPr lang="fr-CA" sz="2000" dirty="0" smtClean="0"/>
              <a:t>(Aout 2010)</a:t>
            </a:r>
            <a:endParaRPr lang="fr-CA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08516" cy="469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1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Manifestations</a:t>
            </a:r>
            <a:br>
              <a:rPr lang="fr-CA" dirty="0" smtClean="0"/>
            </a:br>
            <a:r>
              <a:rPr lang="fr-CA" sz="2200" dirty="0" smtClean="0"/>
              <a:t>(22 avril 2012)</a:t>
            </a:r>
            <a:endParaRPr lang="fr-CA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4392488" cy="38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Manifestations</a:t>
            </a:r>
            <a:br>
              <a:rPr lang="fr-CA" dirty="0" smtClean="0"/>
            </a:br>
            <a:r>
              <a:rPr lang="fr-CA" sz="2200" dirty="0" smtClean="0"/>
              <a:t>15 mars 2019</a:t>
            </a:r>
            <a:endParaRPr lang="fr-CA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144000" cy="46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Conférences, </a:t>
            </a:r>
            <a:r>
              <a:rPr lang="fr-CA" dirty="0" smtClean="0"/>
              <a:t>films, colloques</a:t>
            </a:r>
            <a:endParaRPr lang="fr-CA" dirty="0"/>
          </a:p>
        </p:txBody>
      </p:sp>
      <p:pic>
        <p:nvPicPr>
          <p:cNvPr id="6146" name="Picture 2" descr="E:\Images\Soirée d'information 28 mai\IMG_0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236296" cy="54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4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Pétitions</a:t>
            </a:r>
            <a:endParaRPr lang="fr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2992"/>
            <a:ext cx="7046969" cy="52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Affichage</a:t>
            </a:r>
            <a:endParaRPr lang="fr-CA" dirty="0"/>
          </a:p>
        </p:txBody>
      </p:sp>
      <p:pic>
        <p:nvPicPr>
          <p:cNvPr id="2050" name="Picture 2" descr="E:\activisme\Non à l'oléodu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2647"/>
            <a:ext cx="7344815" cy="55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3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Événements de sensibilisation</a:t>
            </a:r>
            <a:endParaRPr lang="fr-CA" dirty="0"/>
          </a:p>
        </p:txBody>
      </p:sp>
      <p:pic>
        <p:nvPicPr>
          <p:cNvPr id="3075" name="Picture 3" descr="E:\activisme\17 mai\IMG_1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6331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 de présentation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Mon parcours</a:t>
            </a:r>
          </a:p>
          <a:p>
            <a:r>
              <a:rPr lang="fr-CA" dirty="0" smtClean="0"/>
              <a:t>Le mouvement citoyen</a:t>
            </a:r>
          </a:p>
          <a:p>
            <a:r>
              <a:rPr lang="fr-CA" dirty="0" smtClean="0"/>
              <a:t>Les mobilisations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616948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Forums citoyens</a:t>
            </a:r>
            <a:endParaRPr lang="fr-CA" dirty="0"/>
          </a:p>
        </p:txBody>
      </p:sp>
      <p:pic>
        <p:nvPicPr>
          <p:cNvPr id="4098" name="Picture 2" descr="E:\activisme\21 février\IMG_1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668344" cy="51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3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Kiosques</a:t>
            </a:r>
            <a:endParaRPr lang="fr-CA" dirty="0"/>
          </a:p>
        </p:txBody>
      </p:sp>
      <p:pic>
        <p:nvPicPr>
          <p:cNvPr id="5122" name="Picture 2" descr="E:\Pictures\Pictures\Foire écosphère\Diégo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756243" cy="506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1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Participation aux consultations publiques</a:t>
            </a:r>
            <a:endParaRPr lang="fr-CA" dirty="0"/>
          </a:p>
        </p:txBody>
      </p:sp>
      <p:pic>
        <p:nvPicPr>
          <p:cNvPr id="7170" name="Picture 2" descr="E:\Pictures\Pictures\activisme\CMM\Louise 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93096"/>
            <a:ext cx="2304256" cy="224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2305372" cy="2467320"/>
          </a:xfrm>
          <a:prstGeom prst="rect">
            <a:avLst/>
          </a:prstGeom>
        </p:spPr>
      </p:pic>
      <p:pic>
        <p:nvPicPr>
          <p:cNvPr id="1025" name="Picture 1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4921"/>
            <a:ext cx="7605142" cy="136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551" y="4949044"/>
            <a:ext cx="1952898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Rédaction d’articles</a:t>
            </a:r>
            <a:endParaRPr lang="fr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2" y="1196752"/>
            <a:ext cx="663121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2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Outils de sensibilisation</a:t>
            </a:r>
            <a:endParaRPr lang="fr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04" y="1267845"/>
            <a:ext cx="3672408" cy="3092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14543"/>
            <a:ext cx="2448272" cy="319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37" y="4501549"/>
            <a:ext cx="6449326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10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Éducation</a:t>
            </a:r>
            <a:endParaRPr lang="fr-CA" dirty="0"/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5"/>
            <a:ext cx="5467861" cy="2880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04" y="5013176"/>
            <a:ext cx="3012674" cy="1656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899141"/>
            <a:ext cx="3000794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29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Transition</a:t>
            </a:r>
            <a:endParaRPr lang="fr-CA" dirty="0"/>
          </a:p>
        </p:txBody>
      </p:sp>
      <p:pic>
        <p:nvPicPr>
          <p:cNvPr id="12290" name="Picture 2" descr="C:\Users\lmoran\Desktop\transition\images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0766"/>
            <a:ext cx="8530295" cy="56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99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Transition</a:t>
            </a:r>
            <a:endParaRPr lang="fr-CA" dirty="0"/>
          </a:p>
        </p:txBody>
      </p:sp>
      <p:pic>
        <p:nvPicPr>
          <p:cNvPr id="11266" name="Picture 2" descr="C:\Users\lmoran\Desktop\transition\images\Lancement L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6792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074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Transition</a:t>
            </a:r>
            <a:endParaRPr lang="fr-CA" dirty="0"/>
          </a:p>
        </p:txBody>
      </p:sp>
      <p:pic>
        <p:nvPicPr>
          <p:cNvPr id="13314" name="Picture 2" descr="C:\Users\lmoran\Desktop\transition\images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80" y="1484784"/>
            <a:ext cx="5658640" cy="511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273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Transition</a:t>
            </a:r>
            <a:endParaRPr lang="fr-CA" dirty="0"/>
          </a:p>
        </p:txBody>
      </p:sp>
      <p:pic>
        <p:nvPicPr>
          <p:cNvPr id="1026" name="Picture 2" descr="C:\Users\lmoran\Desktop\transition\Comité jardin\image\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9368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27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Les organisations environnementales</a:t>
            </a:r>
            <a:br>
              <a:rPr lang="fr-CA" dirty="0" smtClean="0"/>
            </a:br>
            <a:r>
              <a:rPr lang="fr-CA" dirty="0" smtClean="0"/>
              <a:t>(les professionnels)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Greenpeace</a:t>
            </a:r>
          </a:p>
          <a:p>
            <a:r>
              <a:rPr lang="fr-CA" dirty="0" err="1" smtClean="0"/>
              <a:t>Équiterre</a:t>
            </a:r>
            <a:endParaRPr lang="fr-CA" dirty="0" smtClean="0"/>
          </a:p>
          <a:p>
            <a:r>
              <a:rPr lang="fr-CA" dirty="0" smtClean="0"/>
              <a:t>Nature Québec</a:t>
            </a:r>
          </a:p>
          <a:p>
            <a:r>
              <a:rPr lang="fr-CA" dirty="0" smtClean="0"/>
              <a:t>Les amis de la Terre</a:t>
            </a:r>
          </a:p>
          <a:p>
            <a:r>
              <a:rPr lang="fr-CA" dirty="0" smtClean="0"/>
              <a:t>Le club de Rome</a:t>
            </a:r>
          </a:p>
          <a:p>
            <a:r>
              <a:rPr lang="fr-CA" dirty="0" smtClean="0"/>
              <a:t>David Suzuki</a:t>
            </a:r>
          </a:p>
          <a:p>
            <a:r>
              <a:rPr lang="fr-CA" dirty="0" smtClean="0"/>
              <a:t>Le conseil des canadiens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026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Transition</a:t>
            </a:r>
            <a:endParaRPr lang="fr-CA" dirty="0"/>
          </a:p>
        </p:txBody>
      </p:sp>
      <p:pic>
        <p:nvPicPr>
          <p:cNvPr id="1026" name="Picture 2" descr="C:\Users\lmoran\Desktop\transition\images\22 en bleu pour la Ter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46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Transition</a:t>
            </a:r>
            <a:endParaRPr lang="fr-CA" dirty="0"/>
          </a:p>
        </p:txBody>
      </p:sp>
      <p:pic>
        <p:nvPicPr>
          <p:cNvPr id="10242" name="Picture 2" descr="C:\Users\lmoran\Desktop\transition\images\Festival de l'environnement 14 avril 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0" y="476250"/>
            <a:ext cx="1943100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98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Nos actions présentes et futures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A" dirty="0" smtClean="0"/>
              <a:t>Projet de loi C-69</a:t>
            </a:r>
          </a:p>
          <a:p>
            <a:r>
              <a:rPr lang="fr-CA" dirty="0" smtClean="0"/>
              <a:t>Projet de loi Bélanger-Denis</a:t>
            </a:r>
          </a:p>
          <a:p>
            <a:r>
              <a:rPr lang="fr-CA" dirty="0" smtClean="0"/>
              <a:t>Déclaration d’urgence climatique (la DUC)</a:t>
            </a:r>
          </a:p>
          <a:p>
            <a:r>
              <a:rPr lang="fr-CA" dirty="0" smtClean="0"/>
              <a:t>Les chantiers de la DUC</a:t>
            </a:r>
          </a:p>
          <a:p>
            <a:r>
              <a:rPr lang="fr-CA" dirty="0" smtClean="0"/>
              <a:t>Manifestation de la semaine de la Terre le 27 avril </a:t>
            </a:r>
          </a:p>
          <a:p>
            <a:r>
              <a:rPr lang="fr-CA" dirty="0" smtClean="0"/>
              <a:t>Projet </a:t>
            </a:r>
            <a:r>
              <a:rPr lang="fr-CA" dirty="0" err="1" smtClean="0"/>
              <a:t>carboneutralité</a:t>
            </a:r>
            <a:endParaRPr lang="fr-CA" dirty="0" smtClean="0"/>
          </a:p>
          <a:p>
            <a:r>
              <a:rPr lang="fr-CA" dirty="0" smtClean="0"/>
              <a:t>Nouvelle réglementation municipale pour la lutte aux changements climatiques.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55746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Un regard vers l’avenir</a:t>
            </a:r>
            <a:endParaRPr lang="fr-CA" dirty="0"/>
          </a:p>
        </p:txBody>
      </p:sp>
      <p:pic>
        <p:nvPicPr>
          <p:cNvPr id="9218" name="Picture 2" descr="C:\Users\lmoran\Desktop\ERE\Spectacle 2018\Garçons vers l'aveni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48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2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Les organisations environnementales</a:t>
            </a:r>
            <a:br>
              <a:rPr lang="fr-CA" dirty="0" smtClean="0"/>
            </a:br>
            <a:r>
              <a:rPr lang="fr-CA" dirty="0" smtClean="0"/>
              <a:t>(les institutionnels)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Conseils régionaux de l’environnement (CREL)</a:t>
            </a:r>
          </a:p>
          <a:p>
            <a:r>
              <a:rPr lang="fr-CA" dirty="0" smtClean="0"/>
              <a:t>Organismes de bassin versant (OBV)</a:t>
            </a:r>
          </a:p>
          <a:p>
            <a:r>
              <a:rPr lang="fr-CA" dirty="0" smtClean="0"/>
              <a:t>Écoles vertes Brundtland (EVB)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50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Naissance d’un mouvement citoyen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A" dirty="0" smtClean="0"/>
              <a:t>Projet le Suroît</a:t>
            </a:r>
          </a:p>
          <a:p>
            <a:r>
              <a:rPr lang="fr-CA" dirty="0" smtClean="0"/>
              <a:t>Centrale Gentilly</a:t>
            </a:r>
          </a:p>
          <a:p>
            <a:r>
              <a:rPr lang="fr-CA" dirty="0" smtClean="0"/>
              <a:t>Mont Orford</a:t>
            </a:r>
          </a:p>
          <a:p>
            <a:r>
              <a:rPr lang="fr-CA" dirty="0" smtClean="0"/>
              <a:t>Gaz de schiste</a:t>
            </a:r>
          </a:p>
          <a:p>
            <a:r>
              <a:rPr lang="fr-CA" dirty="0" smtClean="0"/>
              <a:t>Énergie est</a:t>
            </a:r>
          </a:p>
          <a:p>
            <a:r>
              <a:rPr lang="fr-CA" dirty="0" err="1" smtClean="0"/>
              <a:t>Gazoduq</a:t>
            </a:r>
            <a:r>
              <a:rPr lang="fr-CA" dirty="0" smtClean="0"/>
              <a:t>-GNL Québec</a:t>
            </a:r>
          </a:p>
          <a:p>
            <a:r>
              <a:rPr lang="fr-CA" dirty="0" err="1" smtClean="0"/>
              <a:t>Chalk</a:t>
            </a:r>
            <a:r>
              <a:rPr lang="fr-CA" dirty="0" smtClean="0"/>
              <a:t> River</a:t>
            </a:r>
          </a:p>
          <a:p>
            <a:pPr marL="0" indent="0">
              <a:buNone/>
            </a:pPr>
            <a:r>
              <a:rPr lang="fr-CA" dirty="0" smtClean="0"/>
              <a:t>«</a:t>
            </a:r>
            <a:r>
              <a:rPr lang="fr-CA" sz="1800" dirty="0" smtClean="0"/>
              <a:t>Avant, nos recours en justice visaient principalement des compagnies, maintenant nous avons de plus en plus souvent à poursuivre des gouvernements»</a:t>
            </a:r>
          </a:p>
          <a:p>
            <a:pPr marL="0" indent="0">
              <a:buNone/>
            </a:pPr>
            <a:r>
              <a:rPr lang="fr-CA" sz="1800" dirty="0" smtClean="0"/>
              <a:t>(Conférence de …… du Conseil québécois du droit de l’environnement)</a:t>
            </a:r>
            <a:endParaRPr lang="fr-CA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4445190" cy="214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1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Petite histoire d’un grand mouvement</a:t>
            </a:r>
            <a:endParaRPr lang="fr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49080"/>
            <a:ext cx="1981477" cy="1657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83" y="1996187"/>
            <a:ext cx="7573433" cy="1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64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Petite histoire d’un grand mouvement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Madelinots pour le respect du Golfe (2003)</a:t>
            </a:r>
          </a:p>
          <a:p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5481502" cy="41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" y="-37341"/>
            <a:ext cx="9176050" cy="6895341"/>
          </a:xfrm>
        </p:spPr>
      </p:pic>
    </p:spTree>
    <p:extLst>
      <p:ext uri="{BB962C8B-B14F-4D97-AF65-F5344CB8AC3E}">
        <p14:creationId xmlns:p14="http://schemas.microsoft.com/office/powerpoint/2010/main" val="31226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6" y="161468"/>
            <a:ext cx="8649908" cy="65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245</Words>
  <Application>Microsoft Office PowerPoint</Application>
  <PresentationFormat>On-screen Show (4:3)</PresentationFormat>
  <Paragraphs>63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Convergence sur l’environnement et les inégalités sociales. </vt:lpstr>
      <vt:lpstr>Plan de présentation</vt:lpstr>
      <vt:lpstr>Les organisations environnementales (les professionnels)</vt:lpstr>
      <vt:lpstr>Les organisations environnementales (les institutionnels)</vt:lpstr>
      <vt:lpstr>Naissance d’un mouvement citoyen</vt:lpstr>
      <vt:lpstr>Petite histoire d’un grand mouvement</vt:lpstr>
      <vt:lpstr>Petite histoire d’un grand mouvement</vt:lpstr>
      <vt:lpstr>PowerPoint Presentation</vt:lpstr>
      <vt:lpstr>PowerPoint Presentation</vt:lpstr>
      <vt:lpstr>PowerPoint Presentation</vt:lpstr>
      <vt:lpstr>PowerPoint Presentation</vt:lpstr>
      <vt:lpstr>Coalitions</vt:lpstr>
      <vt:lpstr>Manifestations (Aout 2010)</vt:lpstr>
      <vt:lpstr>Manifestations (22 avril 2012)</vt:lpstr>
      <vt:lpstr>Manifestations 15 mars 2019</vt:lpstr>
      <vt:lpstr>Conférences, films, colloques</vt:lpstr>
      <vt:lpstr>Pétitions</vt:lpstr>
      <vt:lpstr>Affichage</vt:lpstr>
      <vt:lpstr>Événements de sensibilisation</vt:lpstr>
      <vt:lpstr>Forums citoyens</vt:lpstr>
      <vt:lpstr>Kiosques</vt:lpstr>
      <vt:lpstr>Participation aux consultations publiques</vt:lpstr>
      <vt:lpstr>Rédaction d’articles</vt:lpstr>
      <vt:lpstr>Outils de sensibilisation</vt:lpstr>
      <vt:lpstr>Éducation</vt:lpstr>
      <vt:lpstr>Transition</vt:lpstr>
      <vt:lpstr>Transition</vt:lpstr>
      <vt:lpstr>Transition</vt:lpstr>
      <vt:lpstr>Transition</vt:lpstr>
      <vt:lpstr>Transition</vt:lpstr>
      <vt:lpstr>Transition</vt:lpstr>
      <vt:lpstr>Nos actions présentes et futures</vt:lpstr>
      <vt:lpstr>Un regard vers l’avenir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Convergence sur l’environnement et les inégalités sociales.</dc:title>
  <dc:creator>lmoran</dc:creator>
  <cp:lastModifiedBy>lmoran</cp:lastModifiedBy>
  <cp:revision>23</cp:revision>
  <dcterms:created xsi:type="dcterms:W3CDTF">2019-04-24T15:46:34Z</dcterms:created>
  <dcterms:modified xsi:type="dcterms:W3CDTF">2019-04-25T16:05:09Z</dcterms:modified>
</cp:coreProperties>
</file>